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</Types>
</file>

<file path=_rels/.rels><?xml version="1.0" encoding="UTF-8" standalone="yes"?>
<Relationships xmlns="http://schemas.openxmlformats.org/package/2006/relationships">
    <Relationship Id="rId3" Type="http://schemas.openxmlformats.org/package/2006/relationships/metadata/core-properties" Target="docProps/core.xml"/>
    <Relationship Id="rId2" Type="http://schemas.openxmlformats.org/package/2006/relationships/metadata/thumbnail" Target="docProps/thumbnail.jpeg"/>
    <Relationship Id="rId1" Type="http://schemas.openxmlformats.org/officeDocument/2006/relationships/officeDocument" Target="ppt/presentation.xml"/>
    <Relationship Id="rId4" Type="http://schemas.openxmlformats.org/officeDocument/2006/relationships/extended-properties" Target="docProps/app.xml"/>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?>

<Relationships xmlns='http://schemas.openxmlformats.org/package/2006/relationships'>
  <Relationship Id='rId3' Target='presProps.xml' Type='http://schemas.openxmlformats.org/officeDocument/2006/relationships/presProps' />
  <Relationship Id='rId1' Target='slideMasters/slideMaster1.xml' Type='http://schemas.openxmlformats.org/officeDocument/2006/relationships/slideMaster' />
  <Relationship Id='rId2' Target='tableStyles.xml' Type='http://schemas.openxmlformats.org/officeDocument/2006/relationships/tableStyles' />
  <Relationship Id='rId5' Target='theme/theme1.xml' Type='http://schemas.openxmlformats.org/officeDocument/2006/relationships/theme' />
  <Relationship Id='rId4' Target='viewProps.xml' Type='http://schemas.openxmlformats.org/officeDocument/2006/relationships/viewProps' />
  <Relationship Id='rId6' Target='slides/slide1.xml' Type='http://schemas.openxmlformats.org/officeDocument/2006/relationships/slide' />
  <Relationship Id='rId7' Target='slides/slide2.xml' Type='http://schemas.openxmlformats.org/officeDocument/2006/relationships/slide' />
  <Relationship Id='rId8' Target='slides/slide3.xml' Type='http://schemas.openxmlformats.org/officeDocument/2006/relationships/slide' />
  <Relationship Id='rId9' Target='slides/slide4.xml' Type='http://schemas.openxmlformats.org/officeDocument/2006/relationships/slide' />
  <Relationship Id='rId10' Target='slides/slide5.xml' Type='http://schemas.openxmlformats.org/officeDocument/2006/relationships/slide' />
  <Relationship Id='rId11' Target='slides/slide6.xml' Type='http://schemas.openxmlformats.org/officeDocument/2006/relationships/slide' />
  <Relationship Id='rId12' Target='slides/slide7.xml' Type='http://schemas.openxmlformats.org/officeDocument/2006/relationships/slide' />
  <Relationship Id='rId13' Target='slides/slide8.xml' Type='http://schemas.openxmlformats.org/officeDocument/2006/relationships/slide' />
  <Relationship Id='rId14' Target='slides/slide9.xml' Type='http://schemas.openxmlformats.org/officeDocument/2006/relationships/slide' />
</Relationships>

</file>

<file path=ppt/slideLayouts/_rels/slideLayout1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10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11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2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3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6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7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8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9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 <Relationship Id="rId8" Type="http://schemas.openxmlformats.org/officeDocument/2006/relationships/slideLayout" Target="../slideLayouts/slideLayout8.xml"/>
    <Relationship Id="rId3" Type="http://schemas.openxmlformats.org/officeDocument/2006/relationships/slideLayout" Target="../slideLayouts/slideLayout3.xml"/>
    <Relationship Id="rId7" Type="http://schemas.openxmlformats.org/officeDocument/2006/relationships/slideLayout" Target="../slideLayouts/slideLayout7.xml"/>
    <Relationship Id="rId12" Type="http://schemas.openxmlformats.org/officeDocument/2006/relationships/theme" Target="../theme/theme1.xml"/>
    <Relationship Id="rId2" Type="http://schemas.openxmlformats.org/officeDocument/2006/relationships/slideLayout" Target="../slideLayouts/slideLayout2.xml"/>
    <Relationship Id="rId1" Type="http://schemas.openxmlformats.org/officeDocument/2006/relationships/slideLayout" Target="../slideLayouts/slideLayout1.xml"/>
    <Relationship Id="rId6" Type="http://schemas.openxmlformats.org/officeDocument/2006/relationships/slideLayout" Target="../slideLayouts/slideLayout6.xml"/>
    <Relationship Id="rId11" Type="http://schemas.openxmlformats.org/officeDocument/2006/relationships/slideLayout" Target="../slideLayouts/slideLayout11.xml"/>
    <Relationship Id="rId5" Type="http://schemas.openxmlformats.org/officeDocument/2006/relationships/slideLayout" Target="../slideLayouts/slideLayout5.xml"/>
    <Relationship Id="rId10" Type="http://schemas.openxmlformats.org/officeDocument/2006/relationships/slideLayout" Target="../slideLayouts/slideLayout10.xml"/>
    <Relationship Id="rId4" Type="http://schemas.openxmlformats.org/officeDocument/2006/relationships/slideLayout" Target="../slideLayouts/slideLayout4.xml"/>
    <Relationship Id="rId9" Type="http://schemas.openxmlformats.org/officeDocument/2006/relationships/slideLayout" Target="../slideLayouts/slideLayout9.xml"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</Relationships>

</file>

<file path=ppt/slides/_rels/slide2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7' Target='../media/image1.png' Type='http://schemas.openxmlformats.org/officeDocument/2006/relationships/image' />
</Relationships>

</file>

<file path=ppt/slides/_rels/slide3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8' Target='../media/image2.png' Type='http://schemas.openxmlformats.org/officeDocument/2006/relationships/image' />
</Relationships>

</file>

<file path=ppt/slides/_rels/slide4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9' Target='../media/image3.png' Type='http://schemas.openxmlformats.org/officeDocument/2006/relationships/image' />
</Relationships>

</file>

<file path=ppt/slides/_rels/slide5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0' Target='../media/image4.png' Type='http://schemas.openxmlformats.org/officeDocument/2006/relationships/image' />
</Relationships>

</file>

<file path=ppt/slides/_rels/slide6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1' Target='../media/image5.png' Type='http://schemas.openxmlformats.org/officeDocument/2006/relationships/image' />
</Relationships>

</file>

<file path=ppt/slides/_rels/slide7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2' Target='../media/image6.png' Type='http://schemas.openxmlformats.org/officeDocument/2006/relationships/image' />
</Relationships>

</file>

<file path=ppt/slides/_rels/slide8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3' Target='../media/image7.png' Type='http://schemas.openxmlformats.org/officeDocument/2006/relationships/image' />
</Relationships>

</file>

<file path=ppt/slides/_rels/slide9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4' Target='../media/image8.png' Type='http://schemas.openxmlformats.org/officeDocument/2006/relationships/image' />
</Relationships>

</file>

<file path=ppt/slides/_rels/slideTemplate.xml.rels><?xml version="1.0" encoding="UTF-8" standalone="yes"?>
<Relationships xmlns="http://schemas.openxmlformats.org/package/2006/relationships">
    <Relationship Id="rId1" Type="http://schemas.openxmlformats.org/officeDocument/2006/relationships/slideLayout" Target="../slideLayouts/slideLayout1.xml"/>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lide1">
            <a:extLst>
              <a:ext uri="{FF2B5EF4-FFF2-40B4-BE49-F238E27FC236}">
                <a16:creationId xmlns:a16="http://schemas.microsoft.com/office/drawing/2014/main" id="{B9CE1DEB-5C70-490C-A686-43314AE6118F}"/>
              </a:ext>
            </a:extLst>
          </p:cNvPr>
          <p:cNvSpPr>
            <a:spLocks noGrp="1"/>
          </p:cNvSpPr>
          <p:nvPr>
            <p:ph idx="0" type="ctrTitle"/>
          </p:nvPr>
        </p:nvSpPr>
        <p:spPr/>
        <p:txBody>
          <a:bodyPr/>
          <a:lstStyle/>
          <a:p>
            <a:r>
              <a:rPr/>
              <a:t>tabproj2</a:t>
            </a:r>
          </a:p>
        </p:txBody>
      </p:sp>
      <p:sp>
        <p:nvSpPr>
          <p:cNvPr id="1" name="slide1">
            <a:extLst>
              <a:ext uri="{FF2B5EF4-FFF2-40B4-BE49-F238E27FC236}">
                <a16:creationId xmlns:a16="http://schemas.microsoft.com/office/drawing/2014/main" id="{37123D18-C4C9-486E-89EC-015E81C6BBBD}"/>
              </a:ext>
            </a:extLst>
          </p:cNvPr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r>
              <a:rPr/>
              <a:t>File created on: 07-08-2024 16:46:48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eet 1" id="2" name="slide2">
            <a:extLst>
              <a:ext uri="{FF2B5EF4-FFF2-40B4-BE49-F238E27FC236}">
                <a16:creationId xmlns:a16="http://schemas.microsoft.com/office/drawing/2014/main" id="{BD3FE72A-FBFF-4DA5-A6FB-B271A60E16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1" y="0"/>
            <a:ext cx="11419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eet 2" id="3" name="slide3">
            <a:extLst>
              <a:ext uri="{FF2B5EF4-FFF2-40B4-BE49-F238E27FC236}">
                <a16:creationId xmlns:a16="http://schemas.microsoft.com/office/drawing/2014/main" id="{759B8308-D633-435E-A368-BAAE73B5C1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9"/>
            <a:ext cx="12192000" cy="68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eet 3" id="4" name="slide4">
            <a:extLst>
              <a:ext uri="{FF2B5EF4-FFF2-40B4-BE49-F238E27FC236}">
                <a16:creationId xmlns:a16="http://schemas.microsoft.com/office/drawing/2014/main" id="{55DC0C46-C072-414A-985A-6DB4C85E6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1" y="0"/>
            <a:ext cx="11419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eet 4" id="5" name="slide5">
            <a:extLst>
              <a:ext uri="{FF2B5EF4-FFF2-40B4-BE49-F238E27FC236}">
                <a16:creationId xmlns:a16="http://schemas.microsoft.com/office/drawing/2014/main" id="{A117B146-A25F-43BF-92EA-FDDC663470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0" y="0"/>
            <a:ext cx="1057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eet 5" id="6" name="slide6">
            <a:extLst>
              <a:ext uri="{FF2B5EF4-FFF2-40B4-BE49-F238E27FC236}">
                <a16:creationId xmlns:a16="http://schemas.microsoft.com/office/drawing/2014/main" id="{6D35A245-063E-4F03-90D2-3F1FEFEA72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9"/>
            <a:ext cx="12192000" cy="68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eet 6" id="7" name="slide7">
            <a:extLst>
              <a:ext uri="{FF2B5EF4-FFF2-40B4-BE49-F238E27FC236}">
                <a16:creationId xmlns:a16="http://schemas.microsoft.com/office/drawing/2014/main" id="{B10C268C-DF36-4673-BD18-842E25DEE7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" y="0"/>
            <a:ext cx="1203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eet 7" id="8" name="slide8">
            <a:extLst>
              <a:ext uri="{FF2B5EF4-FFF2-40B4-BE49-F238E27FC236}">
                <a16:creationId xmlns:a16="http://schemas.microsoft.com/office/drawing/2014/main" id="{1B052154-0C07-42D9-919B-ACB522FC8B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06" y="0"/>
            <a:ext cx="230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shboard 1" id="9" name="slide9">
            <a:extLst>
              <a:ext uri="{FF2B5EF4-FFF2-40B4-BE49-F238E27FC236}">
                <a16:creationId xmlns:a16="http://schemas.microsoft.com/office/drawing/2014/main" id="{F57BAB5A-C2D8-4CDD-909B-7DA55CECC7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Templat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5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creator/>
  <cp:lastModifiedBy/>
  <cp:revision>0</cp:revision>
  <dcterms:created xsi:type="dcterms:W3CDTF">2024-08-07T11:16:49Z</dcterms:created>
  <dcterms:modified xsi:type="dcterms:W3CDTF">2024-08-07T11:16:49Z</dcterms:modified>
</cp:coreProperties>
</file>