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</Types>
</file>

<file path=_rels/.rels><?xml version="1.0" encoding="UTF-8" standalone="yes"?>
<Relationships xmlns="http://schemas.openxmlformats.org/package/2006/relationships">
    <Relationship Id="rId3" Type="http://schemas.openxmlformats.org/package/2006/relationships/metadata/core-properties" Target="docProps/core.xml"/>
    <Relationship Id="rId2" Type="http://schemas.openxmlformats.org/package/2006/relationships/metadata/thumbnail" Target="docProps/thumbnail.jpeg"/>
    <Relationship Id="rId1" Type="http://schemas.openxmlformats.org/officeDocument/2006/relationships/officeDocument" Target="ppt/presentation.xml"/>
    <Relationship Id="rId4" Type="http://schemas.openxmlformats.org/officeDocument/2006/relationships/extended-properties" Target="docProps/app.xml"/>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?>

<Relationships xmlns='http://schemas.openxmlformats.org/package/2006/relationships'>
  <Relationship Id='rId3' Target='presProps.xml' Type='http://schemas.openxmlformats.org/officeDocument/2006/relationships/presProps' />
  <Relationship Id='rId1' Target='slideMasters/slideMaster1.xml' Type='http://schemas.openxmlformats.org/officeDocument/2006/relationships/slideMaster' />
  <Relationship Id='rId2' Target='tableStyles.xml' Type='http://schemas.openxmlformats.org/officeDocument/2006/relationships/tableStyles' />
  <Relationship Id='rId5' Target='theme/theme1.xml' Type='http://schemas.openxmlformats.org/officeDocument/2006/relationships/theme' />
  <Relationship Id='rId4' Target='viewProps.xml' Type='http://schemas.openxmlformats.org/officeDocument/2006/relationships/viewProps' />
  <Relationship Id='rId6' Target='slides/slide1.xml' Type='http://schemas.openxmlformats.org/officeDocument/2006/relationships/slide' />
  <Relationship Id='rId7' Target='slides/slide2.xml' Type='http://schemas.openxmlformats.org/officeDocument/2006/relationships/slide' />
  <Relationship Id='rId8' Target='slides/slide3.xml' Type='http://schemas.openxmlformats.org/officeDocument/2006/relationships/slide' />
  <Relationship Id='rId9' Target='slides/slide4.xml' Type='http://schemas.openxmlformats.org/officeDocument/2006/relationships/slide' />
  <Relationship Id='rId10' Target='slides/slide5.xml' Type='http://schemas.openxmlformats.org/officeDocument/2006/relationships/slide' />
  <Relationship Id='rId11' Target='slides/slide6.xml' Type='http://schemas.openxmlformats.org/officeDocument/2006/relationships/slide' />
  <Relationship Id='rId12' Target='slides/slide7.xml' Type='http://schemas.openxmlformats.org/officeDocument/2006/relationships/slide' />
  <Relationship Id='rId13' Target='slides/slide8.xml' Type='http://schemas.openxmlformats.org/officeDocument/2006/relationships/slide' />
  <Relationship Id='rId14' Target='slides/slide9.xml' Type='http://schemas.openxmlformats.org/officeDocument/2006/relationships/slide' />
</Relationships>

</file>

<file path=ppt/slideLayouts/_rels/slideLayout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    <Relationship Id="rId8" Type="http://schemas.openxmlformats.org/officeDocument/2006/relationships/slideLayout" Target="../slideLayouts/slideLayout8.xml"/>
    <Relationship Id="rId3" Type="http://schemas.openxmlformats.org/officeDocument/2006/relationships/slideLayout" Target="../slideLayouts/slideLayout3.xml"/>
    <Relationship Id="rId7" Type="http://schemas.openxmlformats.org/officeDocument/2006/relationships/slideLayout" Target="../slideLayouts/slideLayout7.xml"/>
    <Relationship Id="rId12" Type="http://schemas.openxmlformats.org/officeDocument/2006/relationships/theme" Target="../theme/theme1.xml"/>
    <Relationship Id="rId2" Type="http://schemas.openxmlformats.org/officeDocument/2006/relationships/slideLayout" Target="../slideLayouts/slideLayout2.xml"/>
    <Relationship Id="rId1" Type="http://schemas.openxmlformats.org/officeDocument/2006/relationships/slideLayout" Target="../slideLayouts/slideLayout1.xml"/>
    <Relationship Id="rId6" Type="http://schemas.openxmlformats.org/officeDocument/2006/relationships/slideLayout" Target="../slideLayouts/slideLayout6.xml"/>
    <Relationship Id="rId11" Type="http://schemas.openxmlformats.org/officeDocument/2006/relationships/slideLayout" Target="../slideLayouts/slideLayout11.xml"/>
    <Relationship Id="rId5" Type="http://schemas.openxmlformats.org/officeDocument/2006/relationships/slideLayout" Target="../slideLayouts/slideLayout5.xml"/>
    <Relationship Id="rId10" Type="http://schemas.openxmlformats.org/officeDocument/2006/relationships/slideLayout" Target="../slideLayouts/slideLayout10.xml"/>
    <Relationship Id="rId4" Type="http://schemas.openxmlformats.org/officeDocument/2006/relationships/slideLayout" Target="../slideLayouts/slideLayout4.xml"/>
    <Relationship Id="rId9" Type="http://schemas.openxmlformats.org/officeDocument/2006/relationships/slideLayout" Target="../slideLayouts/slideLayout9.xml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</Relationships>

</file>

<file path=ppt/slides/_rels/slide2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7' Target='../media/image1.png' Type='http://schemas.openxmlformats.org/officeDocument/2006/relationships/image' />
</Relationships>

</file>

<file path=ppt/slides/_rels/slide3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8' Target='../media/image2.png' Type='http://schemas.openxmlformats.org/officeDocument/2006/relationships/image' />
</Relationships>

</file>

<file path=ppt/slides/_rels/slide4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9' Target='../media/image3.png' Type='http://schemas.openxmlformats.org/officeDocument/2006/relationships/image' />
</Relationships>

</file>

<file path=ppt/slides/_rels/slide5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0' Target='../media/image4.png' Type='http://schemas.openxmlformats.org/officeDocument/2006/relationships/image' />
</Relationships>

</file>

<file path=ppt/slides/_rels/slide6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1' Target='../media/image5.png' Type='http://schemas.openxmlformats.org/officeDocument/2006/relationships/image' />
</Relationships>

</file>

<file path=ppt/slides/_rels/slide7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2' Target='../media/image6.png' Type='http://schemas.openxmlformats.org/officeDocument/2006/relationships/image' />
</Relationships>

</file>

<file path=ppt/slides/_rels/slide8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3' Target='../media/image7.png' Type='http://schemas.openxmlformats.org/officeDocument/2006/relationships/image' />
</Relationships>

</file>

<file path=ppt/slides/_rels/slide9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4' Target='../media/image8.png' Type='http://schemas.openxmlformats.org/officeDocument/2006/relationships/image' />
</Relationships>

</file>

<file path=ppt/slides/_rels/slideTemplate.xml.rels><?xml version="1.0" encoding="UTF-8" standalone="yes"?>
<Relationships xmlns="http://schemas.openxmlformats.org/package/2006/relationships">
    <Relationship Id="rId1" Type="http://schemas.openxmlformats.org/officeDocument/2006/relationships/slideLayout" Target="../slideLayouts/slideLayout1.xml"/>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lide1">
            <a:extLst>
              <a:ext uri="{FF2B5EF4-FFF2-40B4-BE49-F238E27FC236}">
                <a16:creationId xmlns:a16="http://schemas.microsoft.com/office/drawing/2014/main" id="{D2AB8CDD-9A01-4A46-8BBB-159A469C6FBF}"/>
              </a:ext>
            </a:extLst>
          </p:cNvPr>
          <p:cNvSpPr>
            <a:spLocks noGrp="1"/>
          </p:cNvSpPr>
          <p:nvPr>
            <p:ph idx="0" type="ctrTitle"/>
          </p:nvPr>
        </p:nvSpPr>
        <p:spPr/>
        <p:txBody>
          <a:bodyPr/>
          <a:lstStyle/>
          <a:p>
            <a:r>
              <a:rPr/>
              <a:t>tabproj1</a:t>
            </a:r>
          </a:p>
        </p:txBody>
      </p:sp>
      <p:sp>
        <p:nvSpPr>
          <p:cNvPr id="1" name="slide1">
            <a:extLst>
              <a:ext uri="{FF2B5EF4-FFF2-40B4-BE49-F238E27FC236}">
                <a16:creationId xmlns:a16="http://schemas.microsoft.com/office/drawing/2014/main" id="{1FF1FC39-0E4A-4B3F-AACF-6EF308B29140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/>
              <a:t>File created on: 07-08-2024 16:47:47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eet 1" id="2" name="slide2">
            <a:extLst>
              <a:ext uri="{FF2B5EF4-FFF2-40B4-BE49-F238E27FC236}">
                <a16:creationId xmlns:a16="http://schemas.microsoft.com/office/drawing/2014/main" id="{3A7D3D18-E65D-4697-914B-8B5AC5BD25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63"/>
            <a:ext cx="12192000" cy="680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eet 2" id="3" name="slide3">
            <a:extLst>
              <a:ext uri="{FF2B5EF4-FFF2-40B4-BE49-F238E27FC236}">
                <a16:creationId xmlns:a16="http://schemas.microsoft.com/office/drawing/2014/main" id="{E76E246F-60BF-41D7-85F7-2C16540689C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53" y="0"/>
            <a:ext cx="112616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eet 3" id="4" name="slide4">
            <a:extLst>
              <a:ext uri="{FF2B5EF4-FFF2-40B4-BE49-F238E27FC236}">
                <a16:creationId xmlns:a16="http://schemas.microsoft.com/office/drawing/2014/main" id="{8E6476C0-AC83-47D9-B485-CAD3CAA2204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00" y="0"/>
            <a:ext cx="11720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eet 4" id="5" name="slide5">
            <a:extLst>
              <a:ext uri="{FF2B5EF4-FFF2-40B4-BE49-F238E27FC236}">
                <a16:creationId xmlns:a16="http://schemas.microsoft.com/office/drawing/2014/main" id="{83E696E1-3E50-49D1-97C1-4035B9FD524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7217"/>
            <a:ext cx="12192000" cy="446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eet 5" id="6" name="slide6">
            <a:extLst>
              <a:ext uri="{FF2B5EF4-FFF2-40B4-BE49-F238E27FC236}">
                <a16:creationId xmlns:a16="http://schemas.microsoft.com/office/drawing/2014/main" id="{D706D8C2-FD14-4831-98EC-0E8C9B23036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74" y="0"/>
            <a:ext cx="105562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eet 6" id="7" name="slide7">
            <a:extLst>
              <a:ext uri="{FF2B5EF4-FFF2-40B4-BE49-F238E27FC236}">
                <a16:creationId xmlns:a16="http://schemas.microsoft.com/office/drawing/2014/main" id="{FC8CC750-8859-4B44-AD0D-B9EEF86BA55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6" y="0"/>
            <a:ext cx="121321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eet 7" id="8" name="slide8">
            <a:extLst>
              <a:ext uri="{FF2B5EF4-FFF2-40B4-BE49-F238E27FC236}">
                <a16:creationId xmlns:a16="http://schemas.microsoft.com/office/drawing/2014/main" id="{F09110EC-7354-44F6-BE47-87E12882540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08" y="0"/>
            <a:ext cx="102021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ashboard 1" id="9" name="slide9">
            <a:extLst>
              <a:ext uri="{FF2B5EF4-FFF2-40B4-BE49-F238E27FC236}">
                <a16:creationId xmlns:a16="http://schemas.microsoft.com/office/drawing/2014/main" id="{9A3AD59D-D34F-465A-AECD-CFB69155178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Templat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creator/>
  <cp:lastModifiedBy/>
  <cp:revision>0</cp:revision>
  <dcterms:created xsi:type="dcterms:W3CDTF">2024-08-07T11:17:47Z</dcterms:created>
  <dcterms:modified xsi:type="dcterms:W3CDTF">2024-08-07T11:17:47Z</dcterms:modified>
</cp:coreProperties>
</file>