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91" r:id="rId2"/>
    <p:sldId id="281" r:id="rId3"/>
    <p:sldId id="257" r:id="rId4"/>
    <p:sldId id="293" r:id="rId5"/>
    <p:sldId id="294" r:id="rId6"/>
    <p:sldId id="296" r:id="rId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39B0D4"/>
    <a:srgbClr val="727272"/>
    <a:srgbClr val="010000"/>
    <a:srgbClr val="FFA751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806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5ADD5-2BBC-4A94-8F86-D9013941F742}" type="datetimeFigureOut">
              <a:rPr lang="en-US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790738-CFC9-4A5E-8424-6B42AA570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ea typeface="ＭＳ Ｐゴシック" pitchFamily="1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7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>
              <a:ea typeface="MS PGothic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CA7B74D-3791-4AC6-8451-F10DBCCCDD9A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0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722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867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792E3-D524-454C-8AFD-A91972900BCB}" type="datetime1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1BAA-A38D-40DE-B22C-DF9BD7D82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C3A68-6922-42D3-8905-ECC2D82A3469}" type="datetime1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DD027-5576-4F27-AAB6-1D994836E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69E9F4-7604-4950-A8B2-8ACDEDB1506E}" type="datetime1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7CE61-8714-431B-A40A-01B1C5541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B7524-32A2-4C20-A58C-BC3BAA1042FC}" type="datetime1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3CE7-23F7-4828-823C-E0205DF2C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94447-D6B2-43BB-A877-57F1A267B999}" type="datetime1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B31D2-2A87-4F4C-A9AD-05C6CC2B3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20E16-BD35-483C-AA6B-346FC7E46DEA}" type="datetime1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16D9-1635-4844-816A-0A8A2160F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EAC6F8-5103-4FC0-A69E-5C6AE6469DA8}" type="datetime1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4100A-98DE-4944-910A-A93F5CA9F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C6921-0627-4C8F-83D5-0CF936D2FFDD}" type="datetime1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342B-5A73-45DC-864D-086DE7803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08AD7-8103-40F8-983C-E2BA6BB9CBE0}" type="datetime1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AFB3-1ACD-44AC-8702-86B1729DF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C06B4-9380-4A4D-AF49-A3596E17DAF5}" type="datetime1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F15F3-5E77-4C57-9E21-50D6D1D6C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7FDEF1-C582-4E22-9E77-D68326471F28}" type="datetime1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2169A-B3C7-4FB6-967F-AF95F4EB3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-47625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095375"/>
            <a:ext cx="109728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780A9602-A9A9-453F-AEF1-37B5837E02CD}" type="datetime1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adeGothic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1411BA53-830D-4830-BB65-E58DBE17D0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4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6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6780" y="851521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20848B-B2B4-45BE-A961-AEC0B06CF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916"/>
          <a:stretch/>
        </p:blipFill>
        <p:spPr>
          <a:xfrm>
            <a:off x="6854891" y="1715881"/>
            <a:ext cx="3203509" cy="3426237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31691" y="354151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PAGE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31286" y="-389611"/>
            <a:ext cx="10363200" cy="2076450"/>
          </a:xfrm>
        </p:spPr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latin typeface="Garamond" panose="02020404030301010803" pitchFamily="18" charset="0"/>
              </a:rPr>
              <a:t>SMART INDIA HACKATHON 2024</a:t>
            </a:r>
            <a:endParaRPr lang="en-IN" sz="4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765" y="1480247"/>
            <a:ext cx="6098512" cy="4732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 Statement ID – 1626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Title - Health Data Information &amp; Management System Mobile Application(HDIMS)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Theme- MedTech/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BioTech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HealthTech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PS Category- Software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Team ID-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Team Name-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DataSquad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41514" y="-217588"/>
            <a:ext cx="10972800" cy="1143000"/>
          </a:xfrm>
        </p:spPr>
        <p:txBody>
          <a:bodyPr/>
          <a:lstStyle/>
          <a:p>
            <a:pPr eaLnBrk="1" hangingPunct="1"/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e-HEALTH UPDATE</a:t>
            </a:r>
          </a:p>
        </p:txBody>
      </p:sp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555415" y="1622782"/>
            <a:ext cx="382474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Proposed Solution</a:t>
            </a:r>
          </a:p>
          <a:p>
            <a:endParaRPr lang="en-U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@SIH Idea submission- Template</a:t>
            </a:r>
          </a:p>
        </p:txBody>
      </p:sp>
      <p:sp>
        <p:nvSpPr>
          <p:cNvPr id="10" name="Oval 9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12609" y="326572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  <a:p>
            <a:pPr algn="ctr"/>
            <a:r>
              <a:rPr lang="en-US" dirty="0"/>
              <a:t>Squad</a:t>
            </a:r>
            <a:endParaRPr lang="en-IN" dirty="0"/>
          </a:p>
        </p:txBody>
      </p:sp>
      <p:pic>
        <p:nvPicPr>
          <p:cNvPr id="11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AFD6EA-ACA8-2F86-224B-316A10A8108A}"/>
              </a:ext>
            </a:extLst>
          </p:cNvPr>
          <p:cNvSpPr txBox="1"/>
          <p:nvPr/>
        </p:nvSpPr>
        <p:spPr>
          <a:xfrm>
            <a:off x="511277" y="2172929"/>
            <a:ext cx="49357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Entry &amp; Updates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Hospitals and departments can enter and update health data in real-time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Multi-level authority access: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Tiered permissions for different health officials to view and analyze aggregated data.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Analytics and visualization: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 to identify health trends, disease patterns, and demographic insights.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formation support: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to generate reports, predict outcomes, and suggest evidence-based policy interventions.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D5DC3-1232-B286-2323-ABD6CD5222EE}"/>
              </a:ext>
            </a:extLst>
          </p:cNvPr>
          <p:cNvSpPr txBox="1"/>
          <p:nvPr/>
        </p:nvSpPr>
        <p:spPr>
          <a:xfrm>
            <a:off x="6794629" y="1498463"/>
            <a:ext cx="4458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Uniqueness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F89DC9-533B-0283-6633-A1A99AC26D87}"/>
              </a:ext>
            </a:extLst>
          </p:cNvPr>
          <p:cNvSpPr txBox="1"/>
          <p:nvPr/>
        </p:nvSpPr>
        <p:spPr>
          <a:xfrm>
            <a:off x="6655481" y="2069339"/>
            <a:ext cx="51389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Doctor-friendly data entry: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Easy-to-use interface for quick and accurate patient information input during consultations.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 Policy Check: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Instantly verify eligibility for health policies by securely accessing government income and relevant data.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1CE0AE-8AFC-F030-A6D5-77F0EFC3AB7E}"/>
              </a:ext>
            </a:extLst>
          </p:cNvPr>
          <p:cNvSpPr txBox="1"/>
          <p:nvPr/>
        </p:nvSpPr>
        <p:spPr>
          <a:xfrm>
            <a:off x="6655481" y="3778741"/>
            <a:ext cx="4458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Innovation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18DA3E-2B17-CF8E-8216-9E7BA7711760}"/>
              </a:ext>
            </a:extLst>
          </p:cNvPr>
          <p:cNvSpPr txBox="1"/>
          <p:nvPr/>
        </p:nvSpPr>
        <p:spPr>
          <a:xfrm>
            <a:off x="6655481" y="4385555"/>
            <a:ext cx="5025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27DF12-EDFA-795E-2724-1658FF8CCA2C}"/>
              </a:ext>
            </a:extLst>
          </p:cNvPr>
          <p:cNvSpPr txBox="1"/>
          <p:nvPr/>
        </p:nvSpPr>
        <p:spPr>
          <a:xfrm>
            <a:off x="6655480" y="4261540"/>
            <a:ext cx="5138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 Portal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offers a secure login for local clinics to easily manage patient data with simplified forms.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Offline Sync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feature allows data collection without internet access, automatically syncing with the central database when connectivity returns.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838200" y="339090"/>
            <a:ext cx="10515600" cy="1057275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Times New Roman" panose="02020603050405020304" pitchFamily="18" charset="0"/>
                <a:ea typeface="MS PGothic" pitchFamily="1" charset="-128"/>
                <a:cs typeface="Times New Roman" panose="02020603050405020304" pitchFamily="18" charset="0"/>
              </a:rPr>
              <a:t>TECHNICAL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>
                <a:solidFill>
                  <a:schemeClr val="bg1"/>
                </a:solidFill>
              </a:rPr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@SIH Idea submission- Template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0" descr="Your startup LOGO"/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Data</a:t>
            </a:r>
          </a:p>
          <a:p>
            <a:pPr algn="ctr"/>
            <a:r>
              <a:rPr lang="en-IN" dirty="0"/>
              <a:t>Squad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0510" y="1059580"/>
            <a:ext cx="3761740" cy="5032610"/>
          </a:xfrm>
          <a:prstGeom prst="rect">
            <a:avLst/>
          </a:prstGeom>
        </p:spPr>
      </p:pic>
      <p:sp>
        <p:nvSpPr>
          <p:cNvPr id="14" name="Text Box 13"/>
          <p:cNvSpPr txBox="1"/>
          <p:nvPr/>
        </p:nvSpPr>
        <p:spPr>
          <a:xfrm>
            <a:off x="609600" y="1397000"/>
            <a:ext cx="52946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 Development 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Frontend 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Android Studio with Java, and React Native.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Backend 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nodeJs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database access 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API 	handling,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data is unstructured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mongodb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Training: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 machine learning model using TensorFlow in Python, and then integrate and run it in an Android app.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Dashboards: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MPAndroidChart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display data trends and analytics in dynamic dashboards.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Encryption 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HTTPS for secure data transmission and employing Android's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EncryptedSharedPreferences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EncryptedFile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APIs to encrypt sensitive data stored locally on the device.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FEASIBILITY AND VIABILITY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599" y="1028553"/>
            <a:ext cx="10972800" cy="535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0" lvl="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FEASIBILITY OF THE IDEA</a:t>
            </a:r>
          </a:p>
          <a:p>
            <a:pPr marL="285750" marR="0" lvl="0" indent="-28575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Enhances healthcare delivery and accessibility.</a:t>
            </a:r>
          </a:p>
          <a:p>
            <a:pPr marL="285750" marR="0" lvl="0" indent="-28575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Aligns with government healthcare initiatives.</a:t>
            </a:r>
          </a:p>
          <a:p>
            <a:pPr marL="285750" marR="0" lvl="0" indent="-28575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cost savings through improved efficiency.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CHALLENGES AND RISKS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Accuracy and Completeness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Training and Adoption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Security and Privacy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Interoperability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FOR OVERCOMING THESE CHALLENGES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Automated data validation rules and real-time error-checking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Comprehensive training program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Advanced encryption methods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standards and APIs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Data Squad</a:t>
            </a:r>
          </a:p>
        </p:txBody>
      </p:sp>
    </p:spTree>
    <p:extLst>
      <p:ext uri="{BB962C8B-B14F-4D97-AF65-F5344CB8AC3E}">
        <p14:creationId xmlns:p14="http://schemas.microsoft.com/office/powerpoint/2010/main" val="375338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IMPACT AND BENEFITS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868017" y="1593124"/>
            <a:ext cx="9385300" cy="3833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0" lvl="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IMPACT ON THE TARGET AUDIENCE</a:t>
            </a:r>
          </a:p>
          <a:p>
            <a:pPr marL="285750" marR="0" lvl="0" indent="-28575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Improved access to real-time data.</a:t>
            </a:r>
          </a:p>
          <a:p>
            <a:pPr marL="285750" marR="0" lvl="0" indent="-28575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Data-driven policy formulation.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Decision-Making</a:t>
            </a:r>
          </a:p>
          <a:p>
            <a:pPr algn="just">
              <a:lnSpc>
                <a:spcPct val="150000"/>
              </a:lnSpc>
              <a:defRPr/>
            </a:pP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THE SOLUTION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Efficiency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Healthcaree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Access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Scalability and Adaptability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Resource Allocation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Data Squad</a:t>
            </a:r>
          </a:p>
        </p:txBody>
      </p:sp>
    </p:spTree>
    <p:extLst>
      <p:ext uri="{BB962C8B-B14F-4D97-AF65-F5344CB8AC3E}">
        <p14:creationId xmlns:p14="http://schemas.microsoft.com/office/powerpoint/2010/main" val="29971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RESEARCH  AND REFERENCES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329773" y="2322175"/>
            <a:ext cx="9385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https://scihub.se/https://ieeexplore.ieee.org/document/8642592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https://pubmed.ncbi.nlm.nih.gov/24346929/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pic>
        <p:nvPicPr>
          <p:cNvPr id="8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3911" y="81376"/>
            <a:ext cx="2246575" cy="11490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8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Data</a:t>
            </a:r>
          </a:p>
          <a:p>
            <a:pPr algn="ctr"/>
            <a:r>
              <a:rPr lang="en-IN" dirty="0"/>
              <a:t>Squad</a:t>
            </a:r>
          </a:p>
        </p:txBody>
      </p:sp>
    </p:spTree>
    <p:extLst>
      <p:ext uri="{BB962C8B-B14F-4D97-AF65-F5344CB8AC3E}">
        <p14:creationId xmlns:p14="http://schemas.microsoft.com/office/powerpoint/2010/main" val="3916788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7717</TotalTime>
  <Words>477</Words>
  <Application>Microsoft Office PowerPoint</Application>
  <PresentationFormat>Widescreen</PresentationFormat>
  <Paragraphs>83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Garamond</vt:lpstr>
      <vt:lpstr>Times New Roman</vt:lpstr>
      <vt:lpstr>TradeGothic</vt:lpstr>
      <vt:lpstr>Office Theme</vt:lpstr>
      <vt:lpstr>SMART INDIA HACKATHON 2024</vt:lpstr>
      <vt:lpstr> e-HEALTH UPDATE</vt:lpstr>
      <vt:lpstr>TECHNICAL APPROACH</vt:lpstr>
      <vt:lpstr>FEASIBILITY AND VIABILITY</vt:lpstr>
      <vt:lpstr>IMPACT AND BENEFITS</vt:lpstr>
      <vt:lpstr>RESEARCH  AND REFERENCES</vt:lpstr>
    </vt:vector>
  </TitlesOfParts>
  <Manager/>
  <Company>Crowdfunder,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Pitch Deck Template</dc:title>
  <dc:subject/>
  <dc:creator>Crowdfunder</dc:creator>
  <cp:keywords/>
  <dc:description/>
  <cp:lastModifiedBy>Meghana P V N</cp:lastModifiedBy>
  <cp:revision>150</cp:revision>
  <dcterms:created xsi:type="dcterms:W3CDTF">2013-12-12T18:46:50Z</dcterms:created>
  <dcterms:modified xsi:type="dcterms:W3CDTF">2024-09-02T04:36:30Z</dcterms:modified>
  <cp:category/>
</cp:coreProperties>
</file>